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7475200" cy="9753600"/>
  <p:notesSz cx="17475200" cy="9753600"/>
  <p:defaultTextStyle>
    <a:defPPr>
      <a:defRPr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8" d="100"/>
          <a:sy n="78" d="100"/>
        </p:scale>
        <p:origin x="-1536" y="-84"/>
      </p:cViewPr>
      <p:guideLst>
        <p:guide pos="2880" orient="horz"/>
        <p:guide pos="2160"/>
      </p:guideLst>
    </p:cSldViewPr>
  </p:slideViewPr>
  <p:gridSpacing cx="78028800" cy="78028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A1DA50-19B9-6139-1C5A-0C3973DAEE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B01970-7A8D-EB0B-5A89-687675DAEB2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46B74C-60BD-27FB-1DE4-5BCEF19092D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156B02-BCD4-F0BE-30AA-8D4863F4790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0A7D44-3FFD-EB97-E30E-9EF3C24089F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DB3C02-1E28-04CD-5A46-55504330222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58C1E4-6063-173E-EBDA-E975B83821F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89CD07-E8D5-9A56-B77F-5299EDA849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675A18-2E6D-B69B-16A5-A62994E5B18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879E-4FF8-390F-6454-B17845935B6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8688696" name="Holder 2"/>
          <p:cNvSpPr>
            <a:spLocks noGrp="1"/>
          </p:cNvSpPr>
          <p:nvPr>
            <p:ph type="ctrTitle"/>
          </p:nvPr>
        </p:nvSpPr>
        <p:spPr bwMode="auto"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E1E1D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49006274" name="Holder 3"/>
          <p:cNvSpPr>
            <a:spLocks noGrp="1"/>
          </p:cNvSpPr>
          <p:nvPr>
            <p:ph type="subTitle" idx="4"/>
          </p:nvPr>
        </p:nvSpPr>
        <p:spPr bwMode="auto"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14756651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91357662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137534709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54864952" name="bg object 16"/>
          <p:cNvPicPr/>
          <p:nvPr/>
        </p:nvPicPr>
        <p:blipFill rotWithShape="1">
          <a:blip r:embed="rId2"/>
          <a:stretch/>
        </p:blipFill>
        <p:spPr bwMode="auto">
          <a:xfrm>
            <a:off x="0" y="0"/>
            <a:ext cx="17475047" cy="3396059"/>
          </a:xfrm>
          <a:prstGeom prst="rect">
            <a:avLst/>
          </a:prstGeom>
        </p:spPr>
      </p:pic>
      <p:pic>
        <p:nvPicPr>
          <p:cNvPr id="2018206401" name="bg object 17"/>
          <p:cNvPicPr/>
          <p:nvPr/>
        </p:nvPicPr>
        <p:blipFill rotWithShape="1">
          <a:blip r:embed="rId3"/>
          <a:stretch/>
        </p:blipFill>
        <p:spPr bwMode="auto">
          <a:xfrm>
            <a:off x="0" y="3447124"/>
            <a:ext cx="17475047" cy="970227"/>
          </a:xfrm>
          <a:prstGeom prst="rect">
            <a:avLst/>
          </a:prstGeom>
        </p:spPr>
      </p:pic>
      <p:pic>
        <p:nvPicPr>
          <p:cNvPr id="631362647" name="bg object 18"/>
          <p:cNvPicPr/>
          <p:nvPr/>
        </p:nvPicPr>
        <p:blipFill rotWithShape="1">
          <a:blip r:embed="rId4"/>
          <a:stretch/>
        </p:blipFill>
        <p:spPr bwMode="auto">
          <a:xfrm>
            <a:off x="0" y="4468414"/>
            <a:ext cx="17475047" cy="5208587"/>
          </a:xfrm>
          <a:prstGeom prst="rect">
            <a:avLst/>
          </a:prstGeom>
        </p:spPr>
      </p:pic>
      <p:sp>
        <p:nvSpPr>
          <p:cNvPr id="72123620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350" b="0" i="0">
                <a:solidFill>
                  <a:srgbClr val="E1E1D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57718844" name="Holder 3"/>
          <p:cNvSpPr>
            <a:spLocks noGrp="1"/>
          </p:cNvSpPr>
          <p:nvPr>
            <p:ph type="body" idx="1"/>
          </p:nvPr>
        </p:nvSpPr>
        <p:spPr bwMode="auto"/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56407081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318152203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210262897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415274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350" b="0" i="0">
                <a:solidFill>
                  <a:srgbClr val="E1E1D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48395564" name="Holder 3"/>
          <p:cNvSpPr>
            <a:spLocks noGrp="1"/>
          </p:cNvSpPr>
          <p:nvPr>
            <p:ph sz="half" idx="2"/>
          </p:nvPr>
        </p:nvSpPr>
        <p:spPr bwMode="auto"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18882983" name="Holder 4"/>
          <p:cNvSpPr>
            <a:spLocks noGrp="1"/>
          </p:cNvSpPr>
          <p:nvPr>
            <p:ph sz="half" idx="3"/>
          </p:nvPr>
        </p:nvSpPr>
        <p:spPr bwMode="auto"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134801944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64256591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947441089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748491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350" b="0" i="0">
                <a:solidFill>
                  <a:srgbClr val="E1E1D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0160907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7343011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1229308419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64653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00915646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611429662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535563" name="Holder 2"/>
          <p:cNvSpPr>
            <a:spLocks noGrp="1"/>
          </p:cNvSpPr>
          <p:nvPr>
            <p:ph type="title"/>
          </p:nvPr>
        </p:nvSpPr>
        <p:spPr bwMode="auto">
          <a:xfrm>
            <a:off x="9135995" y="3562667"/>
            <a:ext cx="7132319" cy="431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E1E1D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19454870" name="Holder 3"/>
          <p:cNvSpPr>
            <a:spLocks noGrp="1"/>
          </p:cNvSpPr>
          <p:nvPr>
            <p:ph type="body" idx="1"/>
          </p:nvPr>
        </p:nvSpPr>
        <p:spPr bwMode="auto"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9606632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5941567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724346213" name="Holder 5"/>
          <p:cNvSpPr>
            <a:spLocks noGrp="1"/>
          </p:cNvSpPr>
          <p:nvPr>
            <p:ph type="dt" sz="half" idx="6"/>
          </p:nvPr>
        </p:nvSpPr>
        <p:spPr bwMode="auto"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/>
          </a:p>
        </p:txBody>
      </p:sp>
      <p:sp>
        <p:nvSpPr>
          <p:cNvPr id="76924489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#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924668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94919" y="-52916"/>
            <a:ext cx="17585232" cy="980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523866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78020" y="-43566"/>
            <a:ext cx="17586012" cy="981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8444432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78020" y="-43579"/>
            <a:ext cx="17568333" cy="9813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3688834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94542" y="-52916"/>
            <a:ext cx="17584854" cy="984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256829" name="object 2"/>
          <p:cNvSpPr txBox="1"/>
          <p:nvPr/>
        </p:nvSpPr>
        <p:spPr bwMode="auto">
          <a:xfrm>
            <a:off x="8458110" y="3568469"/>
            <a:ext cx="236220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defRPr/>
            </a:pPr>
            <a:r>
              <a:rPr sz="2350" spc="-540">
                <a:solidFill>
                  <a:srgbClr val="9EEFCA"/>
                </a:solidFill>
                <a:latin typeface="Arial"/>
                <a:cs typeface="Arial"/>
              </a:rPr>
              <a:t>�</a:t>
            </a:r>
            <a:endParaRPr sz="2350">
              <a:latin typeface="Arial"/>
              <a:cs typeface="Arial"/>
            </a:endParaRPr>
          </a:p>
        </p:txBody>
      </p:sp>
      <p:sp>
        <p:nvSpPr>
          <p:cNvPr id="612803234" name="object 3" descr="$PPTXTitle"/>
          <p:cNvSpPr txBox="1">
            <a:spLocks noGrp="1"/>
          </p:cNvSpPr>
          <p:nvPr>
            <p:ph type="title"/>
          </p:nvPr>
        </p:nvSpPr>
        <p:spPr bwMode="auto">
          <a:xfrm>
            <a:off x="9135995" y="3562667"/>
            <a:ext cx="7170420" cy="431799"/>
          </a:xfrm>
          <a:prstGeom prst="rect">
            <a:avLst/>
          </a:prstGeom>
          <a:solidFill>
            <a:srgbClr val="262623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defRPr/>
            </a:pPr>
            <a:r>
              <a:rPr b="1" spc="50">
                <a:solidFill>
                  <a:srgbClr val="F9F9F7"/>
                </a:solidFill>
                <a:latin typeface="Arial"/>
                <a:cs typeface="Arial"/>
              </a:rPr>
              <a:t>Real-</a:t>
            </a:r>
            <a:r>
              <a:rPr b="1" spc="55">
                <a:solidFill>
                  <a:srgbClr val="F9F9F7"/>
                </a:solidFill>
                <a:latin typeface="Arial"/>
                <a:cs typeface="Arial"/>
              </a:rPr>
              <a:t>time</a:t>
            </a:r>
            <a:r>
              <a:rPr b="1" spc="70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b="1" spc="-20">
                <a:solidFill>
                  <a:srgbClr val="F9F9F7"/>
                </a:solidFill>
                <a:latin typeface="Arial"/>
                <a:cs typeface="Arial"/>
              </a:rPr>
              <a:t>Bus</a:t>
            </a:r>
            <a:r>
              <a:rPr b="1" spc="-105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b="1">
                <a:solidFill>
                  <a:srgbClr val="F9F9F7"/>
                </a:solidFill>
                <a:latin typeface="Arial"/>
                <a:cs typeface="Arial"/>
              </a:rPr>
              <a:t>Tracking</a:t>
            </a:r>
            <a:r>
              <a:rPr b="1" spc="114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spc="-175"/>
              <a:t>(GPS</a:t>
            </a:r>
            <a:r>
              <a:rPr spc="135"/>
              <a:t> </a:t>
            </a:r>
            <a:r>
              <a:rPr sz="2400" spc="85"/>
              <a:t>cHrerpaljcs</a:t>
            </a:r>
            <a:r>
              <a:rPr sz="2400" spc="320"/>
              <a:t> </a:t>
            </a:r>
            <a:r>
              <a:rPr sz="2400"/>
              <a:t>a</a:t>
            </a:r>
            <a:r>
              <a:rPr sz="2400" spc="-105"/>
              <a:t> </a:t>
            </a:r>
            <a:r>
              <a:rPr sz="2400" spc="-10"/>
              <a:t>Kaprc)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07593504" name="object 4"/>
          <p:cNvSpPr txBox="1"/>
          <p:nvPr/>
        </p:nvSpPr>
        <p:spPr bwMode="auto">
          <a:xfrm>
            <a:off x="8251823" y="3996133"/>
            <a:ext cx="565150" cy="1128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defRPr/>
            </a:pPr>
            <a:r>
              <a:rPr sz="7200" spc="35">
                <a:solidFill>
                  <a:srgbClr val="F4AF1C"/>
                </a:solidFill>
                <a:latin typeface="Arial"/>
                <a:cs typeface="Arial"/>
              </a:rPr>
              <a:t>■</a:t>
            </a:r>
            <a:endParaRPr sz="7200">
              <a:latin typeface="Arial"/>
              <a:cs typeface="Arial"/>
            </a:endParaRPr>
          </a:p>
        </p:txBody>
      </p:sp>
      <p:sp>
        <p:nvSpPr>
          <p:cNvPr id="1804527860" name="object 5"/>
          <p:cNvSpPr txBox="1"/>
          <p:nvPr/>
        </p:nvSpPr>
        <p:spPr bwMode="auto">
          <a:xfrm>
            <a:off x="9132371" y="4609490"/>
            <a:ext cx="5302250" cy="431799"/>
          </a:xfrm>
          <a:prstGeom prst="rect">
            <a:avLst/>
          </a:prstGeom>
          <a:solidFill>
            <a:srgbClr val="262623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defRPr/>
            </a:pPr>
            <a:r>
              <a:rPr sz="2350" b="1" spc="45">
                <a:solidFill>
                  <a:srgbClr val="F9F9F7"/>
                </a:solidFill>
                <a:latin typeface="Arial"/>
                <a:cs typeface="Arial"/>
              </a:rPr>
              <a:t>Arrival</a:t>
            </a:r>
            <a:r>
              <a:rPr sz="2350" b="1" spc="10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sz="2350" b="1" spc="100">
                <a:solidFill>
                  <a:srgbClr val="F9F9F7"/>
                </a:solidFill>
                <a:latin typeface="Arial"/>
                <a:cs typeface="Arial"/>
              </a:rPr>
              <a:t>Times</a:t>
            </a:r>
            <a:r>
              <a:rPr sz="2350" b="1" spc="-65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sz="2400" spc="70">
                <a:solidFill>
                  <a:srgbClr val="E1E1DF"/>
                </a:solidFill>
                <a:latin typeface="Arial"/>
                <a:cs typeface="Arial"/>
              </a:rPr>
              <a:t>(AnropcrMc</a:t>
            </a:r>
            <a:r>
              <a:rPr sz="2400" spc="290">
                <a:solidFill>
                  <a:srgbClr val="E1E1D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D1D1CF"/>
                </a:solidFill>
                <a:latin typeface="Arial"/>
                <a:cs typeface="Arial"/>
              </a:rPr>
              <a:t>sa</a:t>
            </a:r>
            <a:r>
              <a:rPr sz="2400" spc="25">
                <a:solidFill>
                  <a:srgbClr val="D1D1C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E1E1DF"/>
                </a:solidFill>
                <a:latin typeface="Arial"/>
                <a:cs typeface="Arial"/>
              </a:rPr>
              <a:t>speMe)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8185823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64791" y="-36215"/>
            <a:ext cx="17555104" cy="9812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850765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64791" y="-36264"/>
            <a:ext cx="17555104" cy="9825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405019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95015" y="-52916"/>
            <a:ext cx="17611786" cy="980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1326512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94911" y="-52916"/>
            <a:ext cx="17598452" cy="981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327596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51562" y="-28743"/>
            <a:ext cx="17541874" cy="9778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98542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78020" y="-43610"/>
            <a:ext cx="17568057" cy="981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ONLYOFFICE/9.2.1.43</Application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created xsi:type="dcterms:W3CDTF">2026-01-21T22:35:34Z</dcterms:created>
  <dcterms:modified xsi:type="dcterms:W3CDTF">2026-01-21T23:21:14Z</dcterms:modified>
</cp:coreProperties>
</file>